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735763" cy="98663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33CCFF"/>
    <a:srgbClr val="FFCCCC"/>
    <a:srgbClr val="E1E1FF"/>
    <a:srgbClr val="B3FFD2"/>
    <a:srgbClr val="57FFDF"/>
    <a:srgbClr val="CCCCFF"/>
    <a:srgbClr val="99FF66"/>
    <a:srgbClr val="99FF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04" autoAdjust="0"/>
  </p:normalViewPr>
  <p:slideViewPr>
    <p:cSldViewPr>
      <p:cViewPr varScale="1">
        <p:scale>
          <a:sx n="103" d="100"/>
          <a:sy n="103" d="100"/>
        </p:scale>
        <p:origin x="18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178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841" tIns="47421" rIns="94841" bIns="47421" numCol="1" anchor="t" anchorCtr="0" compatLnSpc="1">
            <a:prstTxWarp prst="textNoShape">
              <a:avLst/>
            </a:prstTxWarp>
          </a:bodyPr>
          <a:lstStyle>
            <a:lvl1pPr defTabSz="949109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 bwMode="auto">
          <a:xfrm>
            <a:off x="3816351" y="0"/>
            <a:ext cx="29178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841" tIns="47421" rIns="94841" bIns="47421" numCol="1" anchor="t" anchorCtr="0" compatLnSpc="1">
            <a:prstTxWarp prst="textNoShape">
              <a:avLst/>
            </a:prstTxWarp>
          </a:bodyPr>
          <a:lstStyle>
            <a:lvl1pPr algn="r" defTabSz="949109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fld id="{B491ECB0-513E-44D6-B143-208D8F4B7073}" type="datetimeFigureOut">
              <a:rPr lang="ja-JP" altLang="en-US"/>
              <a:pPr>
                <a:defRPr/>
              </a:pPr>
              <a:t>2026/8/27</a:t>
            </a:fld>
            <a:endParaRPr lang="en-US" altLang="ja-JP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751" tIns="43875" rIns="87751" bIns="4387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841" tIns="47421" rIns="94841" bIns="474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 bwMode="auto">
          <a:xfrm>
            <a:off x="1" y="9371013"/>
            <a:ext cx="2917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841" tIns="47421" rIns="94841" bIns="47421" numCol="1" anchor="b" anchorCtr="0" compatLnSpc="1">
            <a:prstTxWarp prst="textNoShape">
              <a:avLst/>
            </a:prstTxWarp>
          </a:bodyPr>
          <a:lstStyle>
            <a:lvl1pPr defTabSz="949109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 bwMode="auto">
          <a:xfrm>
            <a:off x="3816351" y="9371013"/>
            <a:ext cx="2917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841" tIns="47421" rIns="94841" bIns="47421" numCol="1" anchor="b" anchorCtr="0" compatLnSpc="1">
            <a:prstTxWarp prst="textNoShape">
              <a:avLst/>
            </a:prstTxWarp>
          </a:bodyPr>
          <a:lstStyle>
            <a:lvl1pPr algn="r" defTabSz="949109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fld id="{4E7E4EB7-5837-4918-A0FA-AC3A99D22C5C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85184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ノート プレースホル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dirty="0">
              <a:ea typeface="ＭＳ Ｐゴシック" charset="-128"/>
            </a:endParaRPr>
          </a:p>
        </p:txBody>
      </p:sp>
      <p:sp>
        <p:nvSpPr>
          <p:cNvPr id="6148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47592"/>
            <a:fld id="{36AD6AE6-CFC7-4F2A-8940-CAA0CE1E49A5}" type="slidenum">
              <a:rPr lang="ja-JP" altLang="en-US" smtClean="0"/>
              <a:pPr defTabSz="947592"/>
              <a:t>1</a:t>
            </a:fld>
            <a:endParaRPr lang="en-US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A301F-DFE7-4E89-9119-4198EAA333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51C96-3A8E-4375-9505-3CFBE30EDD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D3423-44A3-48CE-A51A-DB4B397525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15E67-DD15-4493-97DF-32F7EB5537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82A4F-853F-4E5B-B2A6-4C5BE505C9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78E55-936C-4C87-93EF-A42581A47F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10B91-26CC-42C6-88B3-7B8748CB2A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7634C-9B26-41D2-A624-5815593A06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EA578-4DD4-4F8A-96E4-A782452A60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676CF-CE36-4223-B822-BD6F40E9EB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48274-83D3-443C-B832-5BF470BD5B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6811EDEF-5C2D-4E24-BD9A-60979E66BF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60BBDC8-8BA7-D71C-93C4-EA6CB8E66D08}"/>
              </a:ext>
            </a:extLst>
          </p:cNvPr>
          <p:cNvSpPr/>
          <p:nvPr/>
        </p:nvSpPr>
        <p:spPr bwMode="auto">
          <a:xfrm>
            <a:off x="230453" y="188640"/>
            <a:ext cx="8662026" cy="64781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3092" name="Rectangle 22"/>
          <p:cNvSpPr>
            <a:spLocks noChangeArrowheads="1"/>
          </p:cNvSpPr>
          <p:nvPr/>
        </p:nvSpPr>
        <p:spPr bwMode="auto">
          <a:xfrm>
            <a:off x="251520" y="188639"/>
            <a:ext cx="8613688" cy="14401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eaLnBrk="0" hangingPunct="0">
              <a:spcBef>
                <a:spcPct val="20000"/>
              </a:spcBef>
            </a:pPr>
            <a:r>
              <a:rPr lang="zh-CN" altLang="en-US" sz="2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第</a:t>
            </a:r>
            <a:r>
              <a:rPr lang="en-US" altLang="ja-JP" sz="2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52</a:t>
            </a:r>
            <a:r>
              <a:rPr lang="zh-CN" altLang="en-US" sz="2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回日本</a:t>
            </a:r>
            <a:r>
              <a:rPr lang="ja-JP" altLang="en-US" sz="2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診療情報管理学会学術大会</a:t>
            </a:r>
            <a:endParaRPr lang="en-US" altLang="zh-CN" sz="2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0" hangingPunct="0">
              <a:spcBef>
                <a:spcPct val="20000"/>
              </a:spcBef>
            </a:pPr>
            <a:r>
              <a:rPr lang="en-US" altLang="ja-JP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テイクフリーコーナー</a:t>
            </a:r>
            <a:r>
              <a:rPr lang="en-US" altLang="ja-JP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  <p:sp>
        <p:nvSpPr>
          <p:cNvPr id="2" name="正方形/長方形 1"/>
          <p:cNvSpPr/>
          <p:nvPr/>
        </p:nvSpPr>
        <p:spPr bwMode="auto">
          <a:xfrm>
            <a:off x="6534878" y="188913"/>
            <a:ext cx="2345499" cy="1439883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6543576" y="559188"/>
            <a:ext cx="22934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 algn="ctr"/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必着　</a:t>
            </a:r>
            <a:endParaRPr lang="ja-JP" altLang="en-US" sz="2000" dirty="0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854084E0-6EF5-D9EB-CDCF-3CF0DF942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453" y="2480642"/>
            <a:ext cx="9217025" cy="850900"/>
          </a:xfrm>
          <a:prstGeom prst="rect">
            <a:avLst/>
          </a:prstGeom>
          <a:noFill/>
          <a:ln w="9525" cap="rnd" algn="ctr">
            <a:noFill/>
            <a:prstDash val="sysDot"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0" hangingPunct="0">
              <a:spcBef>
                <a:spcPct val="20000"/>
              </a:spcBef>
            </a:pPr>
            <a:r>
              <a:rPr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担当者名　：　</a:t>
            </a:r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B84B9DA7-1153-CFFC-D11C-3937945B0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634" y="6021287"/>
            <a:ext cx="3749838" cy="504055"/>
          </a:xfrm>
          <a:prstGeom prst="rect">
            <a:avLst/>
          </a:prstGeom>
          <a:noFill/>
          <a:ln w="9525" cap="rnd" algn="ctr">
            <a:noFill/>
            <a:prstDash val="sysDot"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0" hangingPunct="0">
              <a:spcBef>
                <a:spcPct val="20000"/>
              </a:spcBef>
            </a:pP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荷物個数：　　  </a:t>
            </a:r>
            <a:r>
              <a:rPr lang="en-US" altLang="ja-JP" sz="36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24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　　  個口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CC3F58FF-C466-1353-2E6D-DA4CD467E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29" y="1848200"/>
            <a:ext cx="8642350" cy="527134"/>
          </a:xfrm>
          <a:prstGeom prst="rect">
            <a:avLst/>
          </a:prstGeom>
          <a:noFill/>
          <a:ln w="9525" cap="rnd" algn="ctr">
            <a:noFill/>
            <a:prstDash val="sysDot"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0" hangingPunct="0">
              <a:spcBef>
                <a:spcPct val="20000"/>
              </a:spcBef>
            </a:pPr>
            <a:r>
              <a:rPr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企業名　：　</a:t>
            </a:r>
          </a:p>
        </p:txBody>
      </p:sp>
      <p:sp>
        <p:nvSpPr>
          <p:cNvPr id="10" name="Line 30">
            <a:extLst>
              <a:ext uri="{FF2B5EF4-FFF2-40B4-BE49-F238E27FC236}">
                <a16:creationId xmlns:a16="http://schemas.microsoft.com/office/drawing/2014/main" id="{6962002E-E108-219C-2275-CD6569AF9A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129" y="2375334"/>
            <a:ext cx="86423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Line 31">
            <a:extLst>
              <a:ext uri="{FF2B5EF4-FFF2-40B4-BE49-F238E27FC236}">
                <a16:creationId xmlns:a16="http://schemas.microsoft.com/office/drawing/2014/main" id="{E34357C1-8133-5BD6-097C-B7E024711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9784" y="3124390"/>
            <a:ext cx="86423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Line 31">
            <a:extLst>
              <a:ext uri="{FF2B5EF4-FFF2-40B4-BE49-F238E27FC236}">
                <a16:creationId xmlns:a16="http://schemas.microsoft.com/office/drawing/2014/main" id="{D5A12186-A0B6-F2F5-47F2-1130A567A4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520" y="5229200"/>
            <a:ext cx="86423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95C152CC-25A1-9871-38D1-DF8F3D068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4028143"/>
            <a:ext cx="8642350" cy="1201057"/>
          </a:xfrm>
          <a:prstGeom prst="rect">
            <a:avLst/>
          </a:prstGeom>
          <a:noFill/>
          <a:ln w="9525" cap="rnd" algn="ctr">
            <a:noFill/>
            <a:prstDash val="sysDot"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0" hangingPunct="0">
              <a:spcBef>
                <a:spcPct val="20000"/>
              </a:spcBef>
              <a:tabLst>
                <a:tab pos="1790700" algn="l"/>
                <a:tab pos="3944938" algn="l"/>
                <a:tab pos="5022850" algn="l"/>
              </a:tabLst>
            </a:pPr>
            <a:r>
              <a:rPr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送付物内容：</a:t>
            </a:r>
            <a:endParaRPr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hangingPunct="0">
              <a:spcBef>
                <a:spcPct val="20000"/>
              </a:spcBef>
              <a:tabLst>
                <a:tab pos="1790700" algn="l"/>
                <a:tab pos="3944938" algn="l"/>
                <a:tab pos="5022850" algn="l"/>
              </a:tabLst>
            </a:pP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（例：チラシ、冊子、ポスター等）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図 21" descr="共催セミナー2014開催要項_1021.pdf - Adobe Reader">
            <a:extLst>
              <a:ext uri="{FF2B5EF4-FFF2-40B4-BE49-F238E27FC236}">
                <a16:creationId xmlns:a16="http://schemas.microsoft.com/office/drawing/2014/main" id="{EF7DBE54-6F48-7842-153E-233C402BC8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4581" t="47021" r="60422" b="32527"/>
          <a:stretch>
            <a:fillRect/>
          </a:stretch>
        </p:blipFill>
        <p:spPr bwMode="auto">
          <a:xfrm>
            <a:off x="7086745" y="3975290"/>
            <a:ext cx="1388359" cy="123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AA415958-CA42-43BA-A6F7-85089440DBE3}"/>
              </a:ext>
            </a:extLst>
          </p:cNvPr>
          <p:cNvSpPr/>
          <p:nvPr/>
        </p:nvSpPr>
        <p:spPr bwMode="auto">
          <a:xfrm>
            <a:off x="8223480" y="4305690"/>
            <a:ext cx="223024" cy="301083"/>
          </a:xfrm>
          <a:custGeom>
            <a:avLst/>
            <a:gdLst>
              <a:gd name="connsiteX0" fmla="*/ 0 w 223024"/>
              <a:gd name="connsiteY0" fmla="*/ 0 h 301083"/>
              <a:gd name="connsiteX1" fmla="*/ 223024 w 223024"/>
              <a:gd name="connsiteY1" fmla="*/ 133814 h 301083"/>
              <a:gd name="connsiteX2" fmla="*/ 33453 w 223024"/>
              <a:gd name="connsiteY2" fmla="*/ 301083 h 30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024" h="301083">
                <a:moveTo>
                  <a:pt x="0" y="0"/>
                </a:moveTo>
                <a:lnTo>
                  <a:pt x="223024" y="133814"/>
                </a:lnTo>
                <a:lnTo>
                  <a:pt x="33453" y="301083"/>
                </a:lnTo>
              </a:path>
            </a:pathLst>
          </a:cu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8F74DCED-C328-3E5E-4B72-3D82F92760E3}"/>
              </a:ext>
            </a:extLst>
          </p:cNvPr>
          <p:cNvCxnSpPr/>
          <p:nvPr/>
        </p:nvCxnSpPr>
        <p:spPr bwMode="auto">
          <a:xfrm>
            <a:off x="4932040" y="5224320"/>
            <a:ext cx="0" cy="14447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テキスト ボックス 2">
            <a:extLst>
              <a:ext uri="{FF2B5EF4-FFF2-40B4-BE49-F238E27FC236}">
                <a16:creationId xmlns:a16="http://schemas.microsoft.com/office/drawing/2014/main" id="{604F1CA6-178B-3E23-2DA1-8CAF18143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903" y="5350656"/>
            <a:ext cx="4274543" cy="99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kumimoji="1" lang="en-US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送付先</a:t>
            </a:r>
            <a:r>
              <a:rPr kumimoji="1" lang="en-US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>
              <a:lnSpc>
                <a:spcPts val="1800"/>
              </a:lnSpc>
            </a:pP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〒</a:t>
            </a:r>
            <a:r>
              <a:rPr lang="en-US" altLang="ja-JP" sz="13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020-0857 </a:t>
            </a:r>
          </a:p>
          <a:p>
            <a:pPr>
              <a:lnSpc>
                <a:spcPts val="1800"/>
              </a:lnSpc>
            </a:pP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岩⼿県盛岡市北飯岡</a:t>
            </a:r>
            <a:r>
              <a:rPr lang="en-US" altLang="ja-JP" sz="13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丁目</a:t>
            </a:r>
            <a:r>
              <a:rPr lang="en-US" altLang="ja-JP" sz="13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5-5</a:t>
            </a:r>
            <a:endParaRPr lang="ja-JP" altLang="en-US" sz="13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有限会社ヤマダプランニング 宛</a:t>
            </a:r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2537B9ED-5959-A481-8B86-57962BF0B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453" y="3265442"/>
            <a:ext cx="9217025" cy="850900"/>
          </a:xfrm>
          <a:prstGeom prst="rect">
            <a:avLst/>
          </a:prstGeom>
          <a:noFill/>
          <a:ln w="9525" cap="rnd" algn="ctr">
            <a:noFill/>
            <a:prstDash val="sysDot"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0" hangingPunct="0">
              <a:spcBef>
                <a:spcPct val="20000"/>
              </a:spcBef>
            </a:pPr>
            <a:r>
              <a:rPr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当日連絡先（携帯番号）　：　</a:t>
            </a:r>
          </a:p>
        </p:txBody>
      </p:sp>
      <p:sp>
        <p:nvSpPr>
          <p:cNvPr id="12" name="Line 31">
            <a:extLst>
              <a:ext uri="{FF2B5EF4-FFF2-40B4-BE49-F238E27FC236}">
                <a16:creationId xmlns:a16="http://schemas.microsoft.com/office/drawing/2014/main" id="{88D7D887-AB4D-55C1-4D98-CE8DE0E858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129" y="3933056"/>
            <a:ext cx="86423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2148181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70</Words>
  <PresentationFormat>画面に合わせる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ＭＳ Ｐゴシック</vt:lpstr>
      <vt:lpstr>Arial</vt:lpstr>
      <vt:lpstr>Calibri</vt:lpstr>
      <vt:lpstr>默认设计模板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2024-07-16T07:24:10Z</cp:lastPrinted>
  <dcterms:created xsi:type="dcterms:W3CDTF">2007-12-23T15:52:49Z</dcterms:created>
  <dcterms:modified xsi:type="dcterms:W3CDTF">2026-08-27T01:37:27Z</dcterms:modified>
</cp:coreProperties>
</file>